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6B81A59-C721-4632-8127-B43EEF9D5F96}"/>
</file>

<file path=customXml/itemProps2.xml><?xml version="1.0" encoding="utf-8"?>
<ds:datastoreItem xmlns:ds="http://schemas.openxmlformats.org/officeDocument/2006/customXml" ds:itemID="{09A36653-9D3D-47C1-8EEB-AAC40B2E9FCC}"/>
</file>

<file path=customXml/itemProps3.xml><?xml version="1.0" encoding="utf-8"?>
<ds:datastoreItem xmlns:ds="http://schemas.openxmlformats.org/officeDocument/2006/customXml" ds:itemID="{53D7A186-0B5F-4772-8EC0-41F4C8CA574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